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344" r:id="rId5"/>
    <p:sldId id="334" r:id="rId6"/>
    <p:sldId id="281" r:id="rId7"/>
    <p:sldId id="282" r:id="rId8"/>
    <p:sldId id="343" r:id="rId9"/>
    <p:sldId id="286" r:id="rId10"/>
    <p:sldId id="287" r:id="rId11"/>
    <p:sldId id="288" r:id="rId12"/>
    <p:sldId id="289" r:id="rId13"/>
    <p:sldId id="317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3648" userDrawn="1">
          <p15:clr>
            <a:srgbClr val="A4A3A4"/>
          </p15:clr>
        </p15:guide>
        <p15:guide id="9" orient="horz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23096-40A2-4B64-8609-86361FDE3DC1}" v="16" dt="2020-05-04T20:26:44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2" autoAdjust="0"/>
    <p:restoredTop sz="94694"/>
  </p:normalViewPr>
  <p:slideViewPr>
    <p:cSldViewPr snapToGrid="0" snapToObjects="1">
      <p:cViewPr varScale="1">
        <p:scale>
          <a:sx n="32" d="100"/>
          <a:sy n="32" d="100"/>
        </p:scale>
        <p:origin x="924" y="28"/>
      </p:cViewPr>
      <p:guideLst>
        <p:guide orient="horz" pos="720"/>
        <p:guide orient="horz" pos="2160"/>
        <p:guide pos="240"/>
        <p:guide pos="5520"/>
        <p:guide pos="2880"/>
        <p:guide orient="horz" pos="3816"/>
        <p:guide orient="horz" pos="3648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8.png"/><Relationship Id="rId5" Type="http://schemas.microsoft.com/office/2007/relationships/media" Target="../media/media5.m4a"/><Relationship Id="rId10" Type="http://schemas.openxmlformats.org/officeDocument/2006/relationships/image" Target="../media/image7.png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78F635-8A02-440A-B5B7-7699372BB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3240" y="860461"/>
            <a:ext cx="583344" cy="5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BAC93-D119-C44D-80A5-29433EE9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5DD11-BE8B-F142-916E-A632EC437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2.22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092198"/>
            <a:ext cx="8394192" cy="80467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2DA669-E52A-44C5-B08B-760AC1E88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1739" y="119923"/>
            <a:ext cx="624440" cy="6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11E2F-A7B2-E047-A29C-13C6D334A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31640-FA9D-C343-9EB1-CD5EA4349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2.22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072797"/>
            <a:ext cx="7360920" cy="285292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0DDDE1-C6B8-4236-86F4-D6BFCDC73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6675" y="97524"/>
            <a:ext cx="652790" cy="652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E90B1-FF26-4D5F-A23E-2255740FE73E}"/>
              </a:ext>
            </a:extLst>
          </p:cNvPr>
          <p:cNvSpPr txBox="1"/>
          <p:nvPr/>
        </p:nvSpPr>
        <p:spPr>
          <a:xfrm>
            <a:off x="452064" y="5502927"/>
            <a:ext cx="235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there is only 1 correct answer!</a:t>
            </a:r>
          </a:p>
        </p:txBody>
      </p:sp>
    </p:spTree>
    <p:extLst>
      <p:ext uri="{BB962C8B-B14F-4D97-AF65-F5344CB8AC3E}">
        <p14:creationId xmlns:p14="http://schemas.microsoft.com/office/powerpoint/2010/main" val="11326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65E8B-EA4A-0F4F-B0F4-38319EA8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DD3F6-232E-ED4C-A2CB-4E57E4384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2.14.2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0" y="1075268"/>
            <a:ext cx="6261354" cy="400507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AC5657-B2B3-45D7-B274-DAEE0707C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2288" y="1178960"/>
            <a:ext cx="634714" cy="6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2DA98-8E73-B446-A50B-CF884462A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B4C89-7A7C-3A40-8332-2E639F00D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F2AA9-851B-5A4E-8315-A4EE8781D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6850" y="5245208"/>
            <a:ext cx="3568700" cy="939800"/>
          </a:xfrm>
          <a:prstGeom prst="rect">
            <a:avLst/>
          </a:prstGeom>
        </p:spPr>
      </p:pic>
      <p:pic>
        <p:nvPicPr>
          <p:cNvPr id="2" name="Picture 1" descr="Screen Shot 2019-04-10 at 2.14.3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2" y="1090583"/>
            <a:ext cx="5450840" cy="1381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3BFA9D-2DBD-4548-A344-F394A36E13D3}"/>
              </a:ext>
            </a:extLst>
          </p:cNvPr>
          <p:cNvSpPr txBox="1"/>
          <p:nvPr/>
        </p:nvSpPr>
        <p:spPr>
          <a:xfrm>
            <a:off x="688369" y="4048018"/>
            <a:ext cx="20240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Listen:</a:t>
            </a:r>
          </a:p>
          <a:p>
            <a:endParaRPr lang="en-US" sz="2000" dirty="0"/>
          </a:p>
          <a:p>
            <a:r>
              <a:rPr lang="en-US" sz="2000" dirty="0"/>
              <a:t>Second Listen:</a:t>
            </a:r>
          </a:p>
          <a:p>
            <a:endParaRPr lang="en-US" sz="2000" dirty="0"/>
          </a:p>
          <a:p>
            <a:r>
              <a:rPr lang="en-US" sz="2000" dirty="0"/>
              <a:t>Third Listen: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8A3837-36F0-430B-9682-529A15DA3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16018" y="4066177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E6B1E9-9E3D-4E11-BA2B-3013F6A31F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05978" y="4669505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331D0B-988A-4A2F-AA2B-D8340D8011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71956" y="52728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3BF0DA-7452-5D42-A9A5-6D2E5E9D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778F2-D732-1242-BD19-0B4621778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2.14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06" y="4074209"/>
            <a:ext cx="2372106" cy="2095500"/>
          </a:xfrm>
          <a:prstGeom prst="rect">
            <a:avLst/>
          </a:prstGeom>
        </p:spPr>
      </p:pic>
      <p:pic>
        <p:nvPicPr>
          <p:cNvPr id="7" name="Picture 6" descr="Screen Shot 2019-04-10 at 2.14.38 PM.png">
            <a:extLst>
              <a:ext uri="{FF2B5EF4-FFF2-40B4-BE49-F238E27FC236}">
                <a16:creationId xmlns:a16="http://schemas.microsoft.com/office/drawing/2014/main" id="{E791EE19-B8FC-5B4F-BA6F-78E9C6C44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2" y="1090583"/>
            <a:ext cx="5450840" cy="13815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FC756C-6907-4FE0-8096-9263D81C8C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72288" y="983628"/>
            <a:ext cx="573070" cy="573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6473A-E29D-4841-AA4A-1E6F8C31DAC1}"/>
              </a:ext>
            </a:extLst>
          </p:cNvPr>
          <p:cNvSpPr txBox="1"/>
          <p:nvPr/>
        </p:nvSpPr>
        <p:spPr>
          <a:xfrm>
            <a:off x="462337" y="568647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Nykole</a:t>
            </a:r>
            <a:r>
              <a:rPr lang="en-US" dirty="0"/>
              <a:t> used _______ jewels. </a:t>
            </a:r>
          </a:p>
        </p:txBody>
      </p:sp>
    </p:spTree>
    <p:extLst>
      <p:ext uri="{BB962C8B-B14F-4D97-AF65-F5344CB8AC3E}">
        <p14:creationId xmlns:p14="http://schemas.microsoft.com/office/powerpoint/2010/main" val="38581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DB8FD-3D24-C847-BE51-53EDBC3E0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CB367-AB6D-6646-B0AC-F63AB82B9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2.17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0" y="992587"/>
            <a:ext cx="6653530" cy="525983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874079-2F49-46BF-BE35-76B4BA01C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2561" y="992587"/>
            <a:ext cx="552521" cy="5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19FD3-AD8A-474B-BAB8-8287EB1D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92612-F3C4-7645-A64F-2FF33CE2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2.18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091700"/>
            <a:ext cx="7485380" cy="242697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3AED0C-A6A0-4C0E-A233-1C9EE9775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6400" y="1040962"/>
            <a:ext cx="562796" cy="5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22673-3ECB-1041-A989-8C24B830F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E2DDA-C817-2843-8483-27F19A598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C2524E-50BF-A14A-A31A-0B6970623B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091"/>
          <a:stretch/>
        </p:blipFill>
        <p:spPr>
          <a:xfrm>
            <a:off x="345139" y="1122517"/>
            <a:ext cx="7703058" cy="456751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444074-9428-41DF-A241-9DD984D32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3050" y="857704"/>
            <a:ext cx="675811" cy="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8265D-5D9F-D04E-9FB2-A86647073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AEB64-43CA-1648-8F5E-20078511E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2.20.2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0" y="1066797"/>
            <a:ext cx="8494776" cy="188366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8E622D-57B7-4C53-98D0-2DD1D0215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0368" y="1066797"/>
            <a:ext cx="501151" cy="5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6AFA8-04AD-4C40-87A0-A1D7EFD7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EE119-7DBB-7C4A-A901-AB90EF10D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2.21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" y="1047887"/>
            <a:ext cx="8403336" cy="8595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FB88B0-127B-46AF-96F5-77CBBA3C7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8723" y="140471"/>
            <a:ext cx="583344" cy="5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escription_x0020_ xmlns="3f32be5f-8a65-457f-a376-200005943114" xsi:nil="true"/>
    <_ip_UnifiedCompliancePolicyProperties xmlns="http://schemas.microsoft.com/sharepoint/v3" xsi:nil="true"/>
    <_Flow_SignoffStatus xmlns="3f32be5f-8a65-457f-a376-2000059431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92F0D4BFED34FA10A0BC3E5F57976" ma:contentTypeVersion="13" ma:contentTypeDescription="Create a new document." ma:contentTypeScope="" ma:versionID="cfc237ab7ffdfc90c12a652c736f0da5">
  <xsd:schema xmlns:xsd="http://www.w3.org/2001/XMLSchema" xmlns:xs="http://www.w3.org/2001/XMLSchema" xmlns:p="http://schemas.microsoft.com/office/2006/metadata/properties" xmlns:ns1="http://schemas.microsoft.com/sharepoint/v3" xmlns:ns2="3f32be5f-8a65-457f-a376-200005943114" xmlns:ns3="a99cc069-2a06-47ec-9348-0b19c7cf14cb" targetNamespace="http://schemas.microsoft.com/office/2006/metadata/properties" ma:root="true" ma:fieldsID="5948eb21bdd7835d3ee3ab0300e6baf0" ns1:_="" ns2:_="" ns3:_="">
    <xsd:import namespace="http://schemas.microsoft.com/sharepoint/v3"/>
    <xsd:import namespace="3f32be5f-8a65-457f-a376-200005943114"/>
    <xsd:import namespace="a99cc069-2a06-47ec-9348-0b19c7cf14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escription_x0020_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2be5f-8a65-457f-a376-200005943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_x0020_" ma:index="12" nillable="true" ma:displayName="Description " ma:internalName="Description_x0020_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cc069-2a06-47ec-9348-0b19c7cf1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2D15B-7D92-44A9-885D-EEBC954E61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f32be5f-8a65-457f-a376-200005943114"/>
  </ds:schemaRefs>
</ds:datastoreItem>
</file>

<file path=customXml/itemProps2.xml><?xml version="1.0" encoding="utf-8"?>
<ds:datastoreItem xmlns:ds="http://schemas.openxmlformats.org/officeDocument/2006/customXml" ds:itemID="{9DBB9679-EA3E-4E3C-88FD-3DC1DE0266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13CFAD-135E-4D96-A6C9-566ED59F4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2be5f-8a65-457f-a376-200005943114"/>
    <ds:schemaRef ds:uri="a99cc069-2a06-47ec-9348-0b19c7cf1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4034</TotalTime>
  <Words>23</Words>
  <Application>Microsoft Office PowerPoint</Application>
  <PresentationFormat>On-screen Show (4:3)</PresentationFormat>
  <Paragraphs>7</Paragraphs>
  <Slides>11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Searles, Hannah</cp:lastModifiedBy>
  <cp:revision>60</cp:revision>
  <dcterms:created xsi:type="dcterms:W3CDTF">2018-03-02T15:53:27Z</dcterms:created>
  <dcterms:modified xsi:type="dcterms:W3CDTF">2020-05-11T19:50:07Z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0x0101004BC92F0D4BFED34FA10A0BC3E5F57976</vt:lpwstr>
  </property>
</Properties>
</file>