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1"/>
  </p:notesMasterIdLst>
  <p:sldIdLst>
    <p:sldId id="333" r:id="rId5"/>
    <p:sldId id="332" r:id="rId6"/>
    <p:sldId id="259" r:id="rId7"/>
    <p:sldId id="264" r:id="rId8"/>
    <p:sldId id="314" r:id="rId9"/>
    <p:sldId id="278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720">
          <p15:clr>
            <a:srgbClr val="A4A3A4"/>
          </p15:clr>
        </p15:guide>
        <p15:guide id="3" orient="horz" pos="2159">
          <p15:clr>
            <a:srgbClr val="A4A3A4"/>
          </p15:clr>
        </p15:guide>
        <p15:guide id="4" pos="240" userDrawn="1">
          <p15:clr>
            <a:srgbClr val="A4A3A4"/>
          </p15:clr>
        </p15:guide>
        <p15:guide id="5" pos="5520" userDrawn="1">
          <p15:clr>
            <a:srgbClr val="A4A3A4"/>
          </p15:clr>
        </p15:guide>
        <p15:guide id="6" pos="2880" userDrawn="1">
          <p15:clr>
            <a:srgbClr val="A4A3A4"/>
          </p15:clr>
        </p15:guide>
        <p15:guide id="7" orient="horz" pos="3816" userDrawn="1">
          <p15:clr>
            <a:srgbClr val="A4A3A4"/>
          </p15:clr>
        </p15:guide>
        <p15:guide id="8" orient="horz" pos="3648" userDrawn="1">
          <p15:clr>
            <a:srgbClr val="A4A3A4"/>
          </p15:clr>
        </p15:guide>
        <p15:guide id="9" orient="horz" pos="352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illian McCarthy" initials="JM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8AC9"/>
    <a:srgbClr val="ECF5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82"/>
    <p:restoredTop sz="93165" autoAdjust="0"/>
  </p:normalViewPr>
  <p:slideViewPr>
    <p:cSldViewPr snapToGrid="0" snapToObjects="1">
      <p:cViewPr varScale="1">
        <p:scale>
          <a:sx n="62" d="100"/>
          <a:sy n="62" d="100"/>
        </p:scale>
        <p:origin x="1660" y="52"/>
      </p:cViewPr>
      <p:guideLst>
        <p:guide orient="horz" pos="720"/>
        <p:guide orient="horz" pos="2159"/>
        <p:guide pos="240"/>
        <p:guide pos="5520"/>
        <p:guide pos="2880"/>
        <p:guide orient="horz" pos="3816"/>
        <p:guide orient="horz" pos="3648"/>
        <p:guide orient="horz" pos="35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774CA5-0426-364E-8A77-47A003851B35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5AFFC2-8A15-1945-ACC5-14F6DAFF6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863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8F80A-FF20-814F-A48A-12A6DCEBEE24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D82D3-78BE-634A-A3C8-FC3800408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466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8F80A-FF20-814F-A48A-12A6DCEBEE24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D82D3-78BE-634A-A3C8-FC3800408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26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8F80A-FF20-814F-A48A-12A6DCEBEE24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D82D3-78BE-634A-A3C8-FC3800408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209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8F80A-FF20-814F-A48A-12A6DCEBEE24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D82D3-78BE-634A-A3C8-FC3800408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935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8F80A-FF20-814F-A48A-12A6DCEBEE24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D82D3-78BE-634A-A3C8-FC3800408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505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8F80A-FF20-814F-A48A-12A6DCEBEE24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D82D3-78BE-634A-A3C8-FC3800408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077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8F80A-FF20-814F-A48A-12A6DCEBEE24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D82D3-78BE-634A-A3C8-FC3800408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34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8F80A-FF20-814F-A48A-12A6DCEBEE24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D82D3-78BE-634A-A3C8-FC3800408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457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8F80A-FF20-814F-A48A-12A6DCEBEE24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D82D3-78BE-634A-A3C8-FC3800408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259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8F80A-FF20-814F-A48A-12A6DCEBEE24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D82D3-78BE-634A-A3C8-FC3800408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717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8F80A-FF20-814F-A48A-12A6DCEBEE24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D82D3-78BE-634A-A3C8-FC3800408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630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8F80A-FF20-814F-A48A-12A6DCEBEE24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FD82D3-78BE-634A-A3C8-FC3800408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32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media" Target="../media/media5.m4a"/><Relationship Id="rId7" Type="http://schemas.openxmlformats.org/officeDocument/2006/relationships/image" Target="../media/image3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5.m4a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3.png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3143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B4F7383-6B0E-3D4D-879A-555A1E2046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86497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FA95059-E8C4-6E46-9379-14E7FA5F2E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473066"/>
            <a:ext cx="9144000" cy="384934"/>
          </a:xfrm>
          <a:prstGeom prst="rect">
            <a:avLst/>
          </a:prstGeom>
        </p:spPr>
      </p:pic>
      <p:pic>
        <p:nvPicPr>
          <p:cNvPr id="4" name="Picture 3" descr="Screen Shot 2019-04-10 at 9.33.24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29" y="1092198"/>
            <a:ext cx="5870448" cy="267462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6CE43BF-120C-4DC4-B7DE-17790B559A5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964648" y="133279"/>
            <a:ext cx="406400" cy="406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98F966A-9FCC-4784-91A2-68801E500691}"/>
              </a:ext>
            </a:extLst>
          </p:cNvPr>
          <p:cNvSpPr txBox="1"/>
          <p:nvPr/>
        </p:nvSpPr>
        <p:spPr>
          <a:xfrm>
            <a:off x="2270589" y="4869951"/>
            <a:ext cx="3226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Show your work</a:t>
            </a:r>
          </a:p>
        </p:txBody>
      </p:sp>
    </p:spTree>
    <p:extLst>
      <p:ext uri="{BB962C8B-B14F-4D97-AF65-F5344CB8AC3E}">
        <p14:creationId xmlns:p14="http://schemas.microsoft.com/office/powerpoint/2010/main" val="3680434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5B796-198A-A842-80C9-77A9CEFB9C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8649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DD4A1AB-50F9-F643-AAC6-FDC87210C6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473066"/>
            <a:ext cx="9144000" cy="3849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8AB3FEC-FD34-3E4E-BBC5-877CE4F71B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76845" y="5245208"/>
            <a:ext cx="3568700" cy="939800"/>
          </a:xfrm>
          <a:prstGeom prst="rect">
            <a:avLst/>
          </a:prstGeom>
        </p:spPr>
      </p:pic>
      <p:pic>
        <p:nvPicPr>
          <p:cNvPr id="3" name="Picture 2" descr="Screen Shot 2019-04-10 at 9.40.38 A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70" y="1075264"/>
            <a:ext cx="5879592" cy="694944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FDD4EDE-DAC9-4C48-95FC-6E90FBDAF7D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188714" y="229286"/>
            <a:ext cx="406400" cy="406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364251A-E3B9-430D-876D-62EF5D2E67C3}"/>
              </a:ext>
            </a:extLst>
          </p:cNvPr>
          <p:cNvSpPr txBox="1"/>
          <p:nvPr/>
        </p:nvSpPr>
        <p:spPr>
          <a:xfrm>
            <a:off x="1654139" y="3429000"/>
            <a:ext cx="48185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Show your work</a:t>
            </a:r>
          </a:p>
        </p:txBody>
      </p:sp>
    </p:spTree>
    <p:extLst>
      <p:ext uri="{BB962C8B-B14F-4D97-AF65-F5344CB8AC3E}">
        <p14:creationId xmlns:p14="http://schemas.microsoft.com/office/powerpoint/2010/main" val="2569589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6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C536D5-099F-BA4A-B628-4E807BF299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8577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1AA2115-3759-A447-B2F3-AAAB8745ED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473066"/>
            <a:ext cx="9144000" cy="384934"/>
          </a:xfrm>
          <a:prstGeom prst="rect">
            <a:avLst/>
          </a:prstGeom>
        </p:spPr>
      </p:pic>
      <p:pic>
        <p:nvPicPr>
          <p:cNvPr id="4" name="Picture 3" descr="Screen Shot 2019-04-10 at 9.47.38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65" y="1092198"/>
            <a:ext cx="8467344" cy="941832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C7F8072-4AE1-423B-9934-50BE9EFF01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368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52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3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3A5A53-D215-DA42-A42C-AB5D926D76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8577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8A4D67A-BDB3-9C45-AB73-EE96ABA854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473066"/>
            <a:ext cx="9144000" cy="384934"/>
          </a:xfrm>
          <a:prstGeom prst="rect">
            <a:avLst/>
          </a:prstGeom>
        </p:spPr>
      </p:pic>
      <p:pic>
        <p:nvPicPr>
          <p:cNvPr id="2" name="Picture 1" descr="Screen Shot 2019-04-10 at 9.47.48 A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33" y="1004290"/>
            <a:ext cx="7483602" cy="5322189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CC8D659-97BB-4DDA-A690-FD431E69870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395787" y="1879885"/>
            <a:ext cx="406400" cy="4064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9A2F94B-9088-4408-B3D4-43342CEBFEC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467706" y="544731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182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69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642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2050D40-B5A4-2343-BD50-88DDD1564C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1855"/>
            <a:ext cx="9144000" cy="8715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29AC57F-620B-CD40-9CC7-68FBA7D856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473066"/>
            <a:ext cx="9144000" cy="384934"/>
          </a:xfrm>
          <a:prstGeom prst="rect">
            <a:avLst/>
          </a:prstGeom>
        </p:spPr>
      </p:pic>
      <p:pic>
        <p:nvPicPr>
          <p:cNvPr id="2" name="Picture 1" descr="Screen Shot 2019-04-10 at 9.43.42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37" y="1081229"/>
            <a:ext cx="7790688" cy="1216152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F0F1EBF-7BF7-4879-AE13-A15DD83F412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944099" y="2819400"/>
            <a:ext cx="406400" cy="406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39983E2-83E8-4B53-A19C-FD96604280EA}"/>
              </a:ext>
            </a:extLst>
          </p:cNvPr>
          <p:cNvSpPr txBox="1"/>
          <p:nvPr/>
        </p:nvSpPr>
        <p:spPr>
          <a:xfrm>
            <a:off x="1705510" y="4560620"/>
            <a:ext cx="3904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Show your work</a:t>
            </a:r>
          </a:p>
        </p:txBody>
      </p:sp>
    </p:spTree>
    <p:extLst>
      <p:ext uri="{BB962C8B-B14F-4D97-AF65-F5344CB8AC3E}">
        <p14:creationId xmlns:p14="http://schemas.microsoft.com/office/powerpoint/2010/main" val="425246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1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03F154AEA0104AA2EB065A07215C18" ma:contentTypeVersion="12" ma:contentTypeDescription="Create a new document." ma:contentTypeScope="" ma:versionID="2a481e6c2c9307924900f1397d106a0d">
  <xsd:schema xmlns:xsd="http://www.w3.org/2001/XMLSchema" xmlns:xs="http://www.w3.org/2001/XMLSchema" xmlns:p="http://schemas.microsoft.com/office/2006/metadata/properties" xmlns:ns3="60272fec-1637-4830-808c-752e503a8a7b" xmlns:ns4="dc54a41b-58fa-4cad-b9e7-2787768a6386" targetNamespace="http://schemas.microsoft.com/office/2006/metadata/properties" ma:root="true" ma:fieldsID="7453b4bbad1a172db7c3ef6a520fdefe" ns3:_="" ns4:_="">
    <xsd:import namespace="60272fec-1637-4830-808c-752e503a8a7b"/>
    <xsd:import namespace="dc54a41b-58fa-4cad-b9e7-2787768a638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272fec-1637-4830-808c-752e503a8a7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54a41b-58fa-4cad-b9e7-2787768a6386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16958AC-913B-480F-A932-89646FA33760}">
  <ds:schemaRefs>
    <ds:schemaRef ds:uri="http://purl.org/dc/dcmitype/"/>
    <ds:schemaRef ds:uri="60272fec-1637-4830-808c-752e503a8a7b"/>
    <ds:schemaRef ds:uri="http://schemas.microsoft.com/office/2006/metadata/properties"/>
    <ds:schemaRef ds:uri="http://www.w3.org/XML/1998/namespace"/>
    <ds:schemaRef ds:uri="dc54a41b-58fa-4cad-b9e7-2787768a6386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06778CEE-ACD5-4750-A5FB-D994E20595F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2585CFF-376E-46E0-BEF3-BC134C7D7FE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0272fec-1637-4830-808c-752e503a8a7b"/>
    <ds:schemaRef ds:uri="dc54a41b-58fa-4cad-b9e7-2787768a63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3891</TotalTime>
  <Words>9</Words>
  <Application>Microsoft Office PowerPoint</Application>
  <PresentationFormat>On-screen Show (4:3)</PresentationFormat>
  <Paragraphs>3</Paragraphs>
  <Slides>6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Jillian McCarthy</dc:creator>
  <cp:lastModifiedBy>Embury, Nancy</cp:lastModifiedBy>
  <cp:revision>55</cp:revision>
  <dcterms:created xsi:type="dcterms:W3CDTF">2018-03-02T15:53:27Z</dcterms:created>
  <dcterms:modified xsi:type="dcterms:W3CDTF">2020-04-17T21:18:04Z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0x0101009E03F154AEA0104AA2EB065A07215C18</vt:lpwstr>
  </property>
</Properties>
</file>