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346" r:id="rId5"/>
    <p:sldId id="334" r:id="rId6"/>
    <p:sldId id="284" r:id="rId7"/>
    <p:sldId id="345" r:id="rId8"/>
    <p:sldId id="286" r:id="rId9"/>
    <p:sldId id="287" r:id="rId10"/>
    <p:sldId id="289" r:id="rId11"/>
    <p:sldId id="317" r:id="rId12"/>
    <p:sldId id="31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720">
          <p15:clr>
            <a:srgbClr val="A4A3A4"/>
          </p15:clr>
        </p15:guide>
        <p15:guide id="3" orient="horz" pos="2159">
          <p15:clr>
            <a:srgbClr val="A4A3A4"/>
          </p15:clr>
        </p15:guide>
        <p15:guide id="4" pos="240" userDrawn="1">
          <p15:clr>
            <a:srgbClr val="A4A3A4"/>
          </p15:clr>
        </p15:guide>
        <p15:guide id="5" pos="5520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orient="horz" pos="3816" userDrawn="1">
          <p15:clr>
            <a:srgbClr val="A4A3A4"/>
          </p15:clr>
        </p15:guide>
        <p15:guide id="8" orient="horz" pos="3648" userDrawn="1">
          <p15:clr>
            <a:srgbClr val="A4A3A4"/>
          </p15:clr>
        </p15:guide>
        <p15:guide id="9" orient="horz" pos="3528" userDrawn="1">
          <p15:clr>
            <a:srgbClr val="A4A3A4"/>
          </p15:clr>
        </p15:guide>
        <p15:guide id="10" orient="horz" pos="381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ian McCarthy" initials="J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AC9"/>
    <a:srgbClr val="EC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6"/>
    <p:restoredTop sz="93165" autoAdjust="0"/>
  </p:normalViewPr>
  <p:slideViewPr>
    <p:cSldViewPr snapToGrid="0" snapToObjects="1">
      <p:cViewPr varScale="1">
        <p:scale>
          <a:sx n="62" d="100"/>
          <a:sy n="62" d="100"/>
        </p:scale>
        <p:origin x="1660" y="52"/>
      </p:cViewPr>
      <p:guideLst>
        <p:guide orient="horz" pos="720"/>
        <p:guide orient="horz" pos="2159"/>
        <p:guide pos="240"/>
        <p:guide pos="5520"/>
        <p:guide pos="2880"/>
        <p:guide orient="horz" pos="3816"/>
        <p:guide orient="horz" pos="3648"/>
        <p:guide orient="horz" pos="3528"/>
        <p:guide orient="horz" pos="3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74CA5-0426-364E-8A77-47A003851B3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AFFC2-8A15-1945-ACC5-14F6DAFF6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6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3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0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7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3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5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5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1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3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4.png"/><Relationship Id="rId3" Type="http://schemas.microsoft.com/office/2007/relationships/media" Target="../media/media6.m4a"/><Relationship Id="rId7" Type="http://schemas.microsoft.com/office/2007/relationships/media" Target="../media/media8.m4a"/><Relationship Id="rId12" Type="http://schemas.openxmlformats.org/officeDocument/2006/relationships/audio" Target="../media/media10.m4a"/><Relationship Id="rId17" Type="http://schemas.openxmlformats.org/officeDocument/2006/relationships/image" Target="../media/image13.png"/><Relationship Id="rId2" Type="http://schemas.openxmlformats.org/officeDocument/2006/relationships/audio" Target="../media/media5.m4a"/><Relationship Id="rId16" Type="http://schemas.openxmlformats.org/officeDocument/2006/relationships/image" Target="../media/image12.png"/><Relationship Id="rId20" Type="http://schemas.openxmlformats.org/officeDocument/2006/relationships/image" Target="../media/image5.png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microsoft.com/office/2007/relationships/media" Target="../media/media10.m4a"/><Relationship Id="rId5" Type="http://schemas.microsoft.com/office/2007/relationships/media" Target="../media/media7.m4a"/><Relationship Id="rId15" Type="http://schemas.openxmlformats.org/officeDocument/2006/relationships/image" Target="../media/image3.png"/><Relationship Id="rId10" Type="http://schemas.openxmlformats.org/officeDocument/2006/relationships/audio" Target="../media/media9.m4a"/><Relationship Id="rId19" Type="http://schemas.openxmlformats.org/officeDocument/2006/relationships/image" Target="../media/image15.png"/><Relationship Id="rId4" Type="http://schemas.openxmlformats.org/officeDocument/2006/relationships/audio" Target="../media/media6.m4a"/><Relationship Id="rId9" Type="http://schemas.microsoft.com/office/2007/relationships/media" Target="../media/media9.m4a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59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765E8B-EA4A-0F4F-B0F4-38319EA84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64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0DD3F6-232E-ED4C-A2CB-4E57E4384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3" name="Picture 2" descr="Screen Shot 2019-04-10 at 10.09.2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6" y="1089920"/>
            <a:ext cx="6377940" cy="241401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9D68DE-861D-4E84-BE92-61A2DB6CAE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11227" y="1332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452FE5-452F-AE46-8F1D-36C91B752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64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BC7061-EA33-A247-B5EA-5E0731D91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5" name="Picture 4" descr="Screen Shot 2019-04-10 at 10.10.16 AM.png">
            <a:extLst>
              <a:ext uri="{FF2B5EF4-FFF2-40B4-BE49-F238E27FC236}">
                <a16:creationId xmlns:a16="http://schemas.microsoft.com/office/drawing/2014/main" id="{81366C57-7EFE-5A4E-BCDE-56A6CE9B0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9" y="1117599"/>
            <a:ext cx="6016752" cy="66751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D4D3B3-FDE7-4251-9188-81FC7E39BB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35751" y="2292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1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419FD3-AD8A-474B-BAB8-8287EB1D9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57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892612-F3C4-7645-A64F-2FF33CE26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10.13.5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3" y="1075264"/>
            <a:ext cx="6501384" cy="161848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688008-6641-4913-8677-87AA3326B1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72925" y="2256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0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419FD3-AD8A-474B-BAB8-8287EB1D9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57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892612-F3C4-7645-A64F-2FF33CE26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4" name="Picture 3" descr="Screen Shot 2019-04-10 at 10.14.3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65" y="1096569"/>
            <a:ext cx="7680960" cy="160934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1C0A63-4B46-42F7-84B9-BC06B3CD82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26346" y="2256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6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122673-3ECB-1041-A989-8C24B830F2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857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8E2DDA-C817-2843-8483-27F19A598C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B0066C-791A-1A45-AE65-460154805A9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35415"/>
          <a:stretch/>
        </p:blipFill>
        <p:spPr>
          <a:xfrm>
            <a:off x="363070" y="1136680"/>
            <a:ext cx="6080760" cy="1166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193B60-9286-0341-BB29-43D70DDB60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3070" y="2587275"/>
            <a:ext cx="6858000" cy="9753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AAC2F8-54B8-7E4C-91BB-FAE35500C63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3070" y="3846864"/>
            <a:ext cx="6217920" cy="1188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01F56F-9049-8547-9DB0-A21407EC282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3070" y="5319812"/>
            <a:ext cx="6827520" cy="62484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9309E4-46FD-4CD3-AFBB-984294C303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580990" y="1258934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6A8EBA-C53E-4267-A8B9-2A24C81046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461321" y="2384075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BB9B0E-183F-4245-907F-6BA8FA8803F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268830" y="3275317"/>
            <a:ext cx="406400" cy="4064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320064-9013-40DE-BBC6-4920F7210EE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580990" y="4281376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5F15C8-0879-44AD-B343-4C9B1EAC2A0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951020" y="4893391"/>
            <a:ext cx="406400" cy="4064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6518A4-E94F-416C-A692-A59AC3FD9DE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416710" y="56676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3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7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5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5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7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A6AFA8-04AD-4C40-87A0-A1D7EFD75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6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9EE119-7DBB-7C4A-A901-AB90EF10D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10.18.13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0" y="1090083"/>
            <a:ext cx="5596128" cy="2514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94496D-5EE0-4CA3-B942-F392CDBD7D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92809" y="109008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5BAC93-D119-C44D-80A5-29433EE93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6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D5DD11-BE8B-F142-916E-A632EC437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10.18.2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9" y="1081119"/>
            <a:ext cx="5568696" cy="280720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BB56E9-2625-4D98-8C08-09D2ABE3DF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22939" y="122233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7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B11E2F-A7B2-E047-A29C-13C6D334A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855"/>
            <a:ext cx="9144000" cy="87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531640-FA9D-C343-9EB1-CD5EA4349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10.18.35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7" y="1087969"/>
            <a:ext cx="5870448" cy="5303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3F87A2-39EC-DF47-9CE2-804E358164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597" y="5818095"/>
            <a:ext cx="2221992" cy="37490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F2464F-32EF-4D13-9FF1-9E033AD58E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47793" y="2207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4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3F154AEA0104AA2EB065A07215C18" ma:contentTypeVersion="12" ma:contentTypeDescription="Create a new document." ma:contentTypeScope="" ma:versionID="2a481e6c2c9307924900f1397d106a0d">
  <xsd:schema xmlns:xsd="http://www.w3.org/2001/XMLSchema" xmlns:xs="http://www.w3.org/2001/XMLSchema" xmlns:p="http://schemas.microsoft.com/office/2006/metadata/properties" xmlns:ns3="60272fec-1637-4830-808c-752e503a8a7b" xmlns:ns4="dc54a41b-58fa-4cad-b9e7-2787768a6386" targetNamespace="http://schemas.microsoft.com/office/2006/metadata/properties" ma:root="true" ma:fieldsID="7453b4bbad1a172db7c3ef6a520fdefe" ns3:_="" ns4:_="">
    <xsd:import namespace="60272fec-1637-4830-808c-752e503a8a7b"/>
    <xsd:import namespace="dc54a41b-58fa-4cad-b9e7-2787768a63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72fec-1637-4830-808c-752e503a8a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54a41b-58fa-4cad-b9e7-2787768a638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6958AC-913B-480F-A932-89646FA33760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dc54a41b-58fa-4cad-b9e7-2787768a6386"/>
    <ds:schemaRef ds:uri="http://purl.org/dc/elements/1.1/"/>
    <ds:schemaRef ds:uri="60272fec-1637-4830-808c-752e503a8a7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6778CEE-ACD5-4750-A5FB-D994E20595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F3C791-0D82-43FB-ABEC-9D4AB7100E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272fec-1637-4830-808c-752e503a8a7b"/>
    <ds:schemaRef ds:uri="dc54a41b-58fa-4cad-b9e7-2787768a6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3886</TotalTime>
  <Words>0</Words>
  <Application>Microsoft Office PowerPoint</Application>
  <PresentationFormat>On-screen Show (4:3)</PresentationFormat>
  <Paragraphs>0</Paragraphs>
  <Slides>9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McCarthy</dc:creator>
  <cp:lastModifiedBy>Embury, Nancy</cp:lastModifiedBy>
  <cp:revision>56</cp:revision>
  <cp:lastPrinted>2019-04-16T07:02:54Z</cp:lastPrinted>
  <dcterms:created xsi:type="dcterms:W3CDTF">2018-03-02T15:53:27Z</dcterms:created>
  <dcterms:modified xsi:type="dcterms:W3CDTF">2020-04-17T22:46:16Z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0x0101009E03F154AEA0104AA2EB065A07215C18</vt:lpwstr>
  </property>
</Properties>
</file>