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1"/>
  </p:notesMasterIdLst>
  <p:sldIdLst>
    <p:sldId id="333" r:id="rId5"/>
    <p:sldId id="334" r:id="rId6"/>
    <p:sldId id="259" r:id="rId7"/>
    <p:sldId id="264" r:id="rId8"/>
    <p:sldId id="314" r:id="rId9"/>
    <p:sldId id="27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22">
          <p15:clr>
            <a:srgbClr val="A4A3A4"/>
          </p15:clr>
        </p15:guide>
        <p15:guide id="2" orient="horz" pos="3816" userDrawn="1">
          <p15:clr>
            <a:srgbClr val="A4A3A4"/>
          </p15:clr>
        </p15:guide>
        <p15:guide id="3" orient="horz" pos="2155">
          <p15:clr>
            <a:srgbClr val="A4A3A4"/>
          </p15:clr>
        </p15:guide>
        <p15:guide id="4" pos="233">
          <p15:clr>
            <a:srgbClr val="A4A3A4"/>
          </p15:clr>
        </p15:guide>
        <p15:guide id="5" pos="5520" userDrawn="1">
          <p15:clr>
            <a:srgbClr val="A4A3A4"/>
          </p15:clr>
        </p15:guide>
        <p15:guide id="6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llian McCarthy" initials="JM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8AC9"/>
    <a:srgbClr val="ECF5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23"/>
    <p:restoredTop sz="94694"/>
  </p:normalViewPr>
  <p:slideViewPr>
    <p:cSldViewPr snapToGrid="0" snapToObjects="1">
      <p:cViewPr varScale="1">
        <p:scale>
          <a:sx n="63" d="100"/>
          <a:sy n="63" d="100"/>
        </p:scale>
        <p:origin x="1676" y="48"/>
      </p:cViewPr>
      <p:guideLst>
        <p:guide orient="horz" pos="722"/>
        <p:guide orient="horz" pos="3816"/>
        <p:guide orient="horz" pos="2155"/>
        <p:guide pos="233"/>
        <p:guide pos="55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74CA5-0426-364E-8A77-47A003851B35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AFFC2-8A15-1945-ACC5-14F6DAFF6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863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F80A-FF20-814F-A48A-12A6DCEBEE24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82D3-78BE-634A-A3C8-FC3800408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466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F80A-FF20-814F-A48A-12A6DCEBEE24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82D3-78BE-634A-A3C8-FC3800408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26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F80A-FF20-814F-A48A-12A6DCEBEE24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82D3-78BE-634A-A3C8-FC3800408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209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F80A-FF20-814F-A48A-12A6DCEBEE24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82D3-78BE-634A-A3C8-FC3800408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935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F80A-FF20-814F-A48A-12A6DCEBEE24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82D3-78BE-634A-A3C8-FC3800408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505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F80A-FF20-814F-A48A-12A6DCEBEE24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82D3-78BE-634A-A3C8-FC3800408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077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F80A-FF20-814F-A48A-12A6DCEBEE24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82D3-78BE-634A-A3C8-FC3800408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34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F80A-FF20-814F-A48A-12A6DCEBEE24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82D3-78BE-634A-A3C8-FC3800408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457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F80A-FF20-814F-A48A-12A6DCEBEE24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82D3-78BE-634A-A3C8-FC3800408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259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F80A-FF20-814F-A48A-12A6DCEBEE24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82D3-78BE-634A-A3C8-FC3800408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717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F80A-FF20-814F-A48A-12A6DCEBEE24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82D3-78BE-634A-A3C8-FC3800408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630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8F80A-FF20-814F-A48A-12A6DCEBEE24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D82D3-78BE-634A-A3C8-FC3800408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2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4a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4.m4a"/><Relationship Id="rId7" Type="http://schemas.openxmlformats.org/officeDocument/2006/relationships/image" Target="../media/image4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.png"/><Relationship Id="rId4" Type="http://schemas.openxmlformats.org/officeDocument/2006/relationships/audio" Target="../media/media4.m4a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1922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8E3DD69-9691-46B6-9C43-4CC67EA4AF23}"/>
              </a:ext>
            </a:extLst>
          </p:cNvPr>
          <p:cNvSpPr txBox="1"/>
          <p:nvPr/>
        </p:nvSpPr>
        <p:spPr>
          <a:xfrm>
            <a:off x="314960" y="554037"/>
            <a:ext cx="7335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Make an array that shows 5 x 3.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F7383E-E8B4-48B8-8D5B-DB1546816166}"/>
              </a:ext>
            </a:extLst>
          </p:cNvPr>
          <p:cNvSpPr txBox="1"/>
          <p:nvPr/>
        </p:nvSpPr>
        <p:spPr>
          <a:xfrm>
            <a:off x="314960" y="2966720"/>
            <a:ext cx="86308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Make two arrays, one to show 5 x 1 and one to show 5 x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BA693E-FE0D-495A-BCFE-A8BB7A7400C3}"/>
              </a:ext>
            </a:extLst>
          </p:cNvPr>
          <p:cNvSpPr txBox="1"/>
          <p:nvPr/>
        </p:nvSpPr>
        <p:spPr>
          <a:xfrm>
            <a:off x="2438400" y="6228080"/>
            <a:ext cx="2198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Show your work</a:t>
            </a:r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D58BD89-BAE0-4C97-A4BF-FC9FC60F64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36640" y="732412"/>
            <a:ext cx="406400" cy="4064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7D946F5-FD23-4945-8E4C-23108638474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70480" y="36375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89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03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5B796-198A-A842-80C9-77A9CEFB9C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8649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D4A1AB-50F9-F643-AAC6-FDC87210C6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473066"/>
            <a:ext cx="9144000" cy="3849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8AB3FEC-FD34-3E4E-BBC5-877CE4F71B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29250" y="5245208"/>
            <a:ext cx="3568700" cy="939800"/>
          </a:xfrm>
          <a:prstGeom prst="rect">
            <a:avLst/>
          </a:prstGeom>
        </p:spPr>
      </p:pic>
      <p:pic>
        <p:nvPicPr>
          <p:cNvPr id="2" name="Picture 1" descr="Screen Shot 2019-04-10 at 10.41.43 A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44" y="1076521"/>
            <a:ext cx="6559804" cy="733044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0131CB7-AABD-4EB0-B279-5369F5D5F7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26160" y="2021113"/>
            <a:ext cx="406400" cy="4064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99A5FDA-0DF5-4894-B0AB-F765D9E643B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632960" y="544111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58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1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4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C536D5-099F-BA4A-B628-4E807BF299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8577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AA2115-3759-A447-B2F3-AAAB8745ED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473066"/>
            <a:ext cx="9144000" cy="384934"/>
          </a:xfrm>
          <a:prstGeom prst="rect">
            <a:avLst/>
          </a:prstGeom>
        </p:spPr>
      </p:pic>
      <p:pic>
        <p:nvPicPr>
          <p:cNvPr id="2" name="Picture 1" descr="Screen Shot 2019-04-10 at 10.48.19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30" y="1080340"/>
            <a:ext cx="6044184" cy="923544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2115E3E-1222-41C8-A62E-89A2FA2EA3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918960" y="161272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52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3A5A53-D215-DA42-A42C-AB5D926D76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8577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A4D67A-BDB3-9C45-AB73-EE96ABA854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473066"/>
            <a:ext cx="9144000" cy="384934"/>
          </a:xfrm>
          <a:prstGeom prst="rect">
            <a:avLst/>
          </a:prstGeom>
        </p:spPr>
      </p:pic>
      <p:pic>
        <p:nvPicPr>
          <p:cNvPr id="2" name="Picture 1" descr="Screen Shot 2019-04-10 at 10.47.17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68" y="948538"/>
            <a:ext cx="8622030" cy="5283454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EB48979-F6C5-4909-87B3-18B4523952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96000" y="26670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18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2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050D40-B5A4-2343-BD50-88DDD1564C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1855"/>
            <a:ext cx="9144000" cy="8715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9AC57F-620B-CD40-9CC7-68FBA7D856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473066"/>
            <a:ext cx="9144000" cy="384934"/>
          </a:xfrm>
          <a:prstGeom prst="rect">
            <a:avLst/>
          </a:prstGeom>
        </p:spPr>
      </p:pic>
      <p:pic>
        <p:nvPicPr>
          <p:cNvPr id="2" name="Picture 1" descr="Screen Shot 2019-04-10 at 10.47.33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20" y="1093450"/>
            <a:ext cx="8439912" cy="1207008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2782C28-B746-4C0D-9619-EDF4E3DDD7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4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03F154AEA0104AA2EB065A07215C18" ma:contentTypeVersion="12" ma:contentTypeDescription="Create a new document." ma:contentTypeScope="" ma:versionID="2a481e6c2c9307924900f1397d106a0d">
  <xsd:schema xmlns:xsd="http://www.w3.org/2001/XMLSchema" xmlns:xs="http://www.w3.org/2001/XMLSchema" xmlns:p="http://schemas.microsoft.com/office/2006/metadata/properties" xmlns:ns3="60272fec-1637-4830-808c-752e503a8a7b" xmlns:ns4="dc54a41b-58fa-4cad-b9e7-2787768a6386" targetNamespace="http://schemas.microsoft.com/office/2006/metadata/properties" ma:root="true" ma:fieldsID="7453b4bbad1a172db7c3ef6a520fdefe" ns3:_="" ns4:_="">
    <xsd:import namespace="60272fec-1637-4830-808c-752e503a8a7b"/>
    <xsd:import namespace="dc54a41b-58fa-4cad-b9e7-2787768a638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272fec-1637-4830-808c-752e503a8a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54a41b-58fa-4cad-b9e7-2787768a638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EF57951-2C50-432F-AB98-6D21D48BE5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272fec-1637-4830-808c-752e503a8a7b"/>
    <ds:schemaRef ds:uri="dc54a41b-58fa-4cad-b9e7-2787768a63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402D15B-7D92-44A9-885D-EEBC954E616C}">
  <ds:schemaRefs>
    <ds:schemaRef ds:uri="http://schemas.microsoft.com/office/infopath/2007/PartnerControls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metadata/properties"/>
    <ds:schemaRef ds:uri="60272fec-1637-4830-808c-752e503a8a7b"/>
    <ds:schemaRef ds:uri="http://schemas.microsoft.com/office/2006/documentManagement/types"/>
    <ds:schemaRef ds:uri="http://purl.org/dc/dcmitype/"/>
    <ds:schemaRef ds:uri="dc54a41b-58fa-4cad-b9e7-2787768a6386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DBB9679-EA3E-4E3C-88FD-3DC1DE0266F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3991</TotalTime>
  <Words>29</Words>
  <Application>Microsoft Office PowerPoint</Application>
  <PresentationFormat>On-screen Show (4:3)</PresentationFormat>
  <Paragraphs>3</Paragraphs>
  <Slides>6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Jillian McCarthy</dc:creator>
  <cp:lastModifiedBy>Embury, Nancy</cp:lastModifiedBy>
  <cp:revision>59</cp:revision>
  <dcterms:created xsi:type="dcterms:W3CDTF">2018-03-02T15:53:27Z</dcterms:created>
  <dcterms:modified xsi:type="dcterms:W3CDTF">2020-04-27T18:39:02Z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0x0101009E03F154AEA0104AA2EB065A07215C18</vt:lpwstr>
  </property>
</Properties>
</file>