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344" r:id="rId5"/>
    <p:sldId id="334" r:id="rId6"/>
    <p:sldId id="281" r:id="rId7"/>
    <p:sldId id="286" r:id="rId8"/>
    <p:sldId id="343" r:id="rId9"/>
    <p:sldId id="287" r:id="rId10"/>
    <p:sldId id="289" r:id="rId11"/>
    <p:sldId id="317" r:id="rId12"/>
    <p:sldId id="31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2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orient="horz" pos="2155">
          <p15:clr>
            <a:srgbClr val="A4A3A4"/>
          </p15:clr>
        </p15:guide>
        <p15:guide id="4" pos="233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3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676" y="48"/>
      </p:cViewPr>
      <p:guideLst>
        <p:guide orient="horz" pos="722"/>
        <p:guide orient="horz" pos="3816"/>
        <p:guide orient="horz" pos="2155"/>
        <p:guide pos="233"/>
        <p:guide pos="55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3" Type="http://schemas.microsoft.com/office/2007/relationships/media" Target="../media/media7.m4a"/><Relationship Id="rId7" Type="http://schemas.microsoft.com/office/2007/relationships/media" Target="../media/media9.m4a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audio" Target="../media/media6.m4a"/><Relationship Id="rId16" Type="http://schemas.openxmlformats.org/officeDocument/2006/relationships/image" Target="../media/image15.png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slideLayout" Target="../slideLayouts/slideLayout7.xml"/><Relationship Id="rId5" Type="http://schemas.microsoft.com/office/2007/relationships/media" Target="../media/media8.m4a"/><Relationship Id="rId15" Type="http://schemas.openxmlformats.org/officeDocument/2006/relationships/image" Target="../media/image14.png"/><Relationship Id="rId10" Type="http://schemas.openxmlformats.org/officeDocument/2006/relationships/audio" Target="../media/media10.m4a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65E8B-EA4A-0F4F-B0F4-38319EA8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0DD3F6-232E-ED4C-A2CB-4E57E4384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1.27.1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7" y="1064750"/>
            <a:ext cx="6439662" cy="275005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C75E21-3D10-4977-B692-4B0E7FAA9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70480" y="2292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2DA98-8E73-B446-A50B-CF884462A2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BB4C89-7A7C-3A40-8332-2E639F00D5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0F2AA9-851B-5A4E-8315-A4EE8781D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9250" y="5245208"/>
            <a:ext cx="3568700" cy="939800"/>
          </a:xfrm>
          <a:prstGeom prst="rect">
            <a:avLst/>
          </a:prstGeom>
        </p:spPr>
      </p:pic>
      <p:pic>
        <p:nvPicPr>
          <p:cNvPr id="2" name="Picture 1" descr="Screen Shot 2019-04-10 at 11.28.06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4" y="1101973"/>
            <a:ext cx="4370832" cy="2029968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8E6B211-488F-47D8-AFB9-E0C2DA91A8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69280" y="1565899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6EC351-90B4-45DC-95A0-B142EBC68BC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689576" y="555282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19FD3-AD8A-474B-BAB8-8287EB1D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2612-F3C4-7645-A64F-2FF33CE2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1.31.3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7" y="1085701"/>
            <a:ext cx="8339328" cy="437083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9DA5FE-38C7-4572-9C0E-81ED5EAF2D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4960" y="30557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19FD3-AD8A-474B-BAB8-8287EB1D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892612-F3C4-7645-A64F-2FF33CE2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1.31.4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6" y="1104061"/>
            <a:ext cx="7726680" cy="433425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DC9A16-D2C9-485A-A686-995E97486F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1680" y="27279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122673-3ECB-1041-A989-8C24B830F2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E2DDA-C817-2843-8483-27F19A598C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9FEBA-0818-8149-9109-572078A6966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49418"/>
          <a:stretch/>
        </p:blipFill>
        <p:spPr>
          <a:xfrm>
            <a:off x="307896" y="1115571"/>
            <a:ext cx="7697216" cy="674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73B110-EDEE-594F-888D-EA34132818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8892" y="2076407"/>
            <a:ext cx="7526528" cy="203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E19815-4578-404E-835D-858929398C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4390" y="4394989"/>
            <a:ext cx="6925056" cy="950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7A478B-C309-8F47-8815-4AD3192B9FA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892" y="5632546"/>
            <a:ext cx="6209792" cy="42265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EA2268-8D48-4F22-90B4-5CC905AAC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17068" y="1416573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9E4EC3-262A-4B0E-A661-DCB2FEA71F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35040" y="260306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2DE8C0-3989-44C0-95D9-4A8FD71DF9F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7279446" y="3814124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E7A5306-E87A-4D16-8569-A44C7015CF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610668" y="5011482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6BCE018-D4DE-4853-9654-F405EDABDD4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873046" y="585200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6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6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A6AFA8-04AD-4C40-87A0-A1D7EFD759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9EE119-7DBB-7C4A-A901-AB90EF10DC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3" name="Picture 2" descr="Screen Shot 2019-04-10 at 11.38.07 A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41"/>
          <a:stretch/>
        </p:blipFill>
        <p:spPr>
          <a:xfrm>
            <a:off x="315384" y="1073926"/>
            <a:ext cx="8558784" cy="86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8B47D6-0A12-F64B-9796-9B836E20D9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82" y="5033380"/>
            <a:ext cx="2167128" cy="36576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8F67D5-BDDF-416E-B9A5-5DDA11540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62400" y="2661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5BAC93-D119-C44D-80A5-29433EE93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5DD11-BE8B-F142-916E-A632EC437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1.40.5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6" y="1111571"/>
            <a:ext cx="8584184" cy="370598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D105CE-E922-4AC3-B8AC-209DF54101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24668" y="345023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7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B11E2F-A7B2-E047-A29C-13C6D334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31640-FA9D-C343-9EB1-CD5EA4349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11.41.1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4" y="1118742"/>
            <a:ext cx="5175504" cy="277063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60F5E5-6619-4BA0-A0FD-F01C9D0DE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68240" y="2504058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D8DDC4-9FB0-46FE-B224-296FD9B579A1}"/>
              </a:ext>
            </a:extLst>
          </p:cNvPr>
          <p:cNvSpPr txBox="1"/>
          <p:nvPr/>
        </p:nvSpPr>
        <p:spPr>
          <a:xfrm flipH="1">
            <a:off x="3154678" y="4785361"/>
            <a:ext cx="4495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Choose all the correct answers</a:t>
            </a:r>
          </a:p>
        </p:txBody>
      </p:sp>
    </p:spTree>
    <p:extLst>
      <p:ext uri="{BB962C8B-B14F-4D97-AF65-F5344CB8AC3E}">
        <p14:creationId xmlns:p14="http://schemas.microsoft.com/office/powerpoint/2010/main" val="113264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BB9679-EA3E-4E3C-88FD-3DC1DE0266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02D15B-7D92-44A9-885D-EEBC954E616C}">
  <ds:schemaRefs>
    <ds:schemaRef ds:uri="http://schemas.microsoft.com/office/2006/metadata/properties"/>
    <ds:schemaRef ds:uri="60272fec-1637-4830-808c-752e503a8a7b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c54a41b-58fa-4cad-b9e7-2787768a6386"/>
  </ds:schemaRefs>
</ds:datastoreItem>
</file>

<file path=customXml/itemProps3.xml><?xml version="1.0" encoding="utf-8"?>
<ds:datastoreItem xmlns:ds="http://schemas.openxmlformats.org/officeDocument/2006/customXml" ds:itemID="{09949929-46D4-47CB-B78E-C3F0EB80D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3994</TotalTime>
  <Words>5</Words>
  <Application>Microsoft Office PowerPoint</Application>
  <PresentationFormat>On-screen Show (4:3)</PresentationFormat>
  <Paragraphs>1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61</cp:revision>
  <dcterms:created xsi:type="dcterms:W3CDTF">2018-03-02T15:53:27Z</dcterms:created>
  <dcterms:modified xsi:type="dcterms:W3CDTF">2020-04-27T19:08:31Z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