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45" r:id="rId5"/>
    <p:sldId id="333" r:id="rId6"/>
    <p:sldId id="273" r:id="rId7"/>
    <p:sldId id="263" r:id="rId8"/>
    <p:sldId id="344" r:id="rId9"/>
    <p:sldId id="277" r:id="rId10"/>
    <p:sldId id="266" r:id="rId11"/>
    <p:sldId id="31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2865">
          <p15:clr>
            <a:srgbClr val="A4A3A4"/>
          </p15:clr>
        </p15:guide>
        <p15:guide id="7" orient="horz" pos="3816" userDrawn="1">
          <p15:clr>
            <a:srgbClr val="A4A3A4"/>
          </p15:clr>
        </p15:guide>
        <p15:guide id="8" orient="horz" pos="3648" userDrawn="1">
          <p15:clr>
            <a:srgbClr val="A4A3A4"/>
          </p15:clr>
        </p15:guide>
        <p15:guide id="9" orient="horz" pos="3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9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680" y="48"/>
      </p:cViewPr>
      <p:guideLst>
        <p:guide orient="horz" pos="720"/>
        <p:guide orient="horz" pos="2160"/>
        <p:guide pos="240"/>
        <p:guide pos="5520"/>
        <p:guide pos="2865"/>
        <p:guide orient="horz" pos="3816"/>
        <p:guide orient="horz" pos="3648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7.xml"/><Relationship Id="rId5" Type="http://schemas.microsoft.com/office/2007/relationships/media" Target="../media/media8.m4a"/><Relationship Id="rId15" Type="http://schemas.openxmlformats.org/officeDocument/2006/relationships/image" Target="../media/image5.png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0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E5F50-7083-2847-8678-74E443057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ED5A4-7A5C-C448-A8B0-7ED06EC61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12.36.3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7" y="1080977"/>
            <a:ext cx="5760720" cy="27432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9E1B0B-8199-4D8B-A034-13D824DA9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5520" y="24525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302F2-9BD9-324F-BEDA-B4F455772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AA8EA-8D87-4543-834B-5710D3A5E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14BB7-6FF5-9142-A435-8FC61454F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8176" y="5245208"/>
            <a:ext cx="3568700" cy="939800"/>
          </a:xfrm>
          <a:prstGeom prst="rect">
            <a:avLst/>
          </a:prstGeom>
        </p:spPr>
      </p:pic>
      <p:pic>
        <p:nvPicPr>
          <p:cNvPr id="3" name="Picture 2" descr="Screen Shot 2019-04-10 at 12.37.1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5" y="1100149"/>
            <a:ext cx="5093208" cy="102412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D4E565-D0B0-483A-8080-E5591F9F8B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73629" y="1953053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E5B05-8215-451A-B189-DCFFBBE2EC43}"/>
              </a:ext>
            </a:extLst>
          </p:cNvPr>
          <p:cNvSpPr txBox="1"/>
          <p:nvPr/>
        </p:nvSpPr>
        <p:spPr>
          <a:xfrm>
            <a:off x="330226" y="2265680"/>
            <a:ext cx="263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Show your work.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F8FC4D-4479-494C-94C4-D6614BDB3A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51680" y="55119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445B-7246-A143-9CE7-4ABC4666E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45858-C97F-394C-BBB7-D28C68BCD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2.40.1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0" y="1100665"/>
            <a:ext cx="5843016" cy="454456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7432D6-130F-4865-9D56-91DD8A79D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22720" y="16855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445B-7246-A143-9CE7-4ABC4666E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45858-C97F-394C-BBB7-D28C68BCD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2.4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7" y="1092198"/>
            <a:ext cx="7580376" cy="234086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9CDD3B-5564-4779-A38D-2239F78F8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65845" y="39027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D90410-08AB-2C4D-AB44-FBEA470578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82F0E-6731-314A-904E-EC0285DF05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2.41.56 PM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/>
        </p:blipFill>
        <p:spPr>
          <a:xfrm>
            <a:off x="347159" y="1104646"/>
            <a:ext cx="7236206" cy="514422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576239-05A4-45A4-83CA-C88A0D639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30240" y="1183640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722B47-7D83-48FC-88BE-1AE7D85B80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90640" y="211836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60D9F6-E8A7-4091-90AB-6278FE9D82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29200" y="322580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5A6021-AD0B-4B11-9EDA-9F94D4DA53A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97120" y="4434840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99B67F-FE78-4836-BEAE-14A3048F146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90240" y="59545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4AEAD-F6A8-0E48-B02F-08EC94754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958BF-1956-934B-9F35-CC111EDE2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2.44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" y="1066799"/>
            <a:ext cx="8604504" cy="370332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0FBE12-71A6-4A74-8281-A94807D9E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3520" y="15684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83069-BA4B-F648-BC66-D284FB46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73B16-DCA7-6842-B711-4DC4595E8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2.44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3" y="1083762"/>
            <a:ext cx="8472170" cy="2275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33FF7-71C6-EC47-9FA2-BD34D9275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23" y="4397955"/>
            <a:ext cx="2222500" cy="39116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8366AD-E10E-4C02-947B-8A210E4B1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3760" y="36186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43F47-D18A-0844-91BC-93519A44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9A8A0-8F39-9342-89E8-F9F116BF6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2.45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8" y="1090084"/>
            <a:ext cx="5157216" cy="280720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07B83F-4B9E-4572-BA28-DEB008F16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95520" y="2290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3F154AEA0104AA2EB065A07215C18" ma:contentTypeVersion="12" ma:contentTypeDescription="Create a new document." ma:contentTypeScope="" ma:versionID="2a481e6c2c9307924900f1397d106a0d">
  <xsd:schema xmlns:xsd="http://www.w3.org/2001/XMLSchema" xmlns:xs="http://www.w3.org/2001/XMLSchema" xmlns:p="http://schemas.microsoft.com/office/2006/metadata/properties" xmlns:ns3="60272fec-1637-4830-808c-752e503a8a7b" xmlns:ns4="dc54a41b-58fa-4cad-b9e7-2787768a6386" targetNamespace="http://schemas.microsoft.com/office/2006/metadata/properties" ma:root="true" ma:fieldsID="7453b4bbad1a172db7c3ef6a520fdefe" ns3:_="" ns4:_="">
    <xsd:import namespace="60272fec-1637-4830-808c-752e503a8a7b"/>
    <xsd:import namespace="dc54a41b-58fa-4cad-b9e7-2787768a6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72fec-1637-4830-808c-752e503a8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4a41b-58fa-4cad-b9e7-2787768a6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B9679-EA3E-4E3C-88FD-3DC1DE026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02D15B-7D92-44A9-885D-EEBC954E616C}">
  <ds:schemaRefs>
    <ds:schemaRef ds:uri="dc54a41b-58fa-4cad-b9e7-2787768a6386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60272fec-1637-4830-808c-752e503a8a7b"/>
  </ds:schemaRefs>
</ds:datastoreItem>
</file>

<file path=customXml/itemProps3.xml><?xml version="1.0" encoding="utf-8"?>
<ds:datastoreItem xmlns:ds="http://schemas.openxmlformats.org/officeDocument/2006/customXml" ds:itemID="{840B55AC-D59E-4CE8-B29C-C6FB4C374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72fec-1637-4830-808c-752e503a8a7b"/>
    <ds:schemaRef ds:uri="dc54a41b-58fa-4cad-b9e7-2787768a6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4006</TotalTime>
  <Words>4</Words>
  <Application>Microsoft Office PowerPoint</Application>
  <PresentationFormat>On-screen Show (4:3)</PresentationFormat>
  <Paragraphs>1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Embury, Nancy</cp:lastModifiedBy>
  <cp:revision>63</cp:revision>
  <dcterms:created xsi:type="dcterms:W3CDTF">2018-03-02T15:53:27Z</dcterms:created>
  <dcterms:modified xsi:type="dcterms:W3CDTF">2020-04-28T17:52:25Z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0x0101009E03F154AEA0104AA2EB065A07215C18</vt:lpwstr>
  </property>
</Properties>
</file>