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sldIdLst>
    <p:sldId id="347" r:id="rId5"/>
    <p:sldId id="335" r:id="rId6"/>
    <p:sldId id="293" r:id="rId7"/>
    <p:sldId id="298" r:id="rId8"/>
    <p:sldId id="346" r:id="rId9"/>
    <p:sldId id="299" r:id="rId10"/>
    <p:sldId id="301" r:id="rId11"/>
    <p:sldId id="321" r:id="rId12"/>
    <p:sldId id="32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240" userDrawn="1">
          <p15:clr>
            <a:srgbClr val="A4A3A4"/>
          </p15:clr>
        </p15:guide>
        <p15:guide id="5" pos="5520" userDrawn="1">
          <p15:clr>
            <a:srgbClr val="A4A3A4"/>
          </p15:clr>
        </p15:guide>
        <p15:guide id="6" pos="2865">
          <p15:clr>
            <a:srgbClr val="A4A3A4"/>
          </p15:clr>
        </p15:guide>
        <p15:guide id="7" orient="horz" pos="3816" userDrawn="1">
          <p15:clr>
            <a:srgbClr val="A4A3A4"/>
          </p15:clr>
        </p15:guide>
        <p15:guide id="8" orient="horz" pos="3648" userDrawn="1">
          <p15:clr>
            <a:srgbClr val="A4A3A4"/>
          </p15:clr>
        </p15:guide>
        <p15:guide id="9" orient="horz" pos="352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llian McCarthy" initials="J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8AC9"/>
    <a:srgbClr val="ECF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43"/>
    <p:restoredTop sz="94694"/>
  </p:normalViewPr>
  <p:slideViewPr>
    <p:cSldViewPr snapToGrid="0" snapToObjects="1">
      <p:cViewPr varScale="1">
        <p:scale>
          <a:sx n="63" d="100"/>
          <a:sy n="63" d="100"/>
        </p:scale>
        <p:origin x="1680" y="48"/>
      </p:cViewPr>
      <p:guideLst>
        <p:guide orient="horz" pos="720"/>
        <p:guide orient="horz" pos="2160"/>
        <p:guide pos="240"/>
        <p:guide pos="5520"/>
        <p:guide pos="2865"/>
        <p:guide orient="horz" pos="3816"/>
        <p:guide orient="horz" pos="3648"/>
        <p:guide orient="horz" pos="35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74CA5-0426-364E-8A77-47A003851B3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AFFC2-8A15-1945-ACC5-14F6DAFF6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63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6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6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0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3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0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7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3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5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5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17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3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8F80A-FF20-814F-A48A-12A6DCEBEE2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3.m4a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audio" Target="../media/media3.m4a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4a"/><Relationship Id="rId13" Type="http://schemas.openxmlformats.org/officeDocument/2006/relationships/image" Target="../media/image3.png"/><Relationship Id="rId3" Type="http://schemas.microsoft.com/office/2007/relationships/media" Target="../media/media7.m4a"/><Relationship Id="rId7" Type="http://schemas.microsoft.com/office/2007/relationships/media" Target="../media/media9.m4a"/><Relationship Id="rId12" Type="http://schemas.openxmlformats.org/officeDocument/2006/relationships/image" Target="../media/image1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11" Type="http://schemas.openxmlformats.org/officeDocument/2006/relationships/slideLayout" Target="../slideLayouts/slideLayout7.xml"/><Relationship Id="rId5" Type="http://schemas.microsoft.com/office/2007/relationships/media" Target="../media/media8.m4a"/><Relationship Id="rId15" Type="http://schemas.openxmlformats.org/officeDocument/2006/relationships/image" Target="../media/image5.png"/><Relationship Id="rId10" Type="http://schemas.openxmlformats.org/officeDocument/2006/relationships/audio" Target="../media/media10.m4a"/><Relationship Id="rId4" Type="http://schemas.openxmlformats.org/officeDocument/2006/relationships/audio" Target="../media/media7.m4a"/><Relationship Id="rId9" Type="http://schemas.microsoft.com/office/2007/relationships/media" Target="../media/media10.m4a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61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FE04AF-6921-3F4F-9AC3-79A9A7AE1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8649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F880F9-6475-954E-8249-9812E8AEA0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3" name="Picture 2" descr="Screen Shot 2019-04-10 at 1.04.3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4" y="1067187"/>
            <a:ext cx="5532120" cy="2745105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C1EB4FF-C8A0-464A-B7E3-B6C6AAC745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55360" y="208921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2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705B0D-6FD8-EC43-B4B6-09EA0E9ABC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8649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0FE31A-A314-0B45-A925-BE325B4D14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90E446-E7B9-204D-AA46-903BD776D0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0224" y="5245208"/>
            <a:ext cx="3568700" cy="939800"/>
          </a:xfrm>
          <a:prstGeom prst="rect">
            <a:avLst/>
          </a:prstGeom>
        </p:spPr>
      </p:pic>
      <p:pic>
        <p:nvPicPr>
          <p:cNvPr id="2" name="Picture 1" descr="Screen Shot 2019-04-10 at 1.05.38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07" y="1060450"/>
            <a:ext cx="5095875" cy="107632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D1A9099-0575-4630-BFA4-DF4751F098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988982" y="1686444"/>
            <a:ext cx="406400" cy="406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528FAA9-8018-4044-B5EA-54744ABBB39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72000" y="565922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3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6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E6CFAD-E953-8F41-AA7B-5568609B1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857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957581-788B-4146-9FE8-F01A0064D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2" name="Picture 1" descr="Screen Shot 2019-04-10 at 1.08.4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70" y="1066798"/>
            <a:ext cx="8457946" cy="404863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0D696AA-0B70-41FE-BA31-F046935A0A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20640" y="244348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E6CFAD-E953-8F41-AA7B-5568609B1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857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957581-788B-4146-9FE8-F01A0064D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2" name="Picture 1" descr="Screen Shot 2019-04-10 at 1.09.1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3" y="1092198"/>
            <a:ext cx="8110728" cy="3803904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6C7313-FE9F-4F86-89F0-A63D15E374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71440" y="20739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1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66F19E-BACC-8A4D-AEB1-04F64534C6C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857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E9FF92-667E-A740-97EE-01FC0D72669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2" name="Picture 1" descr="Screen Shot 2019-04-10 at 1.11.17 PM.png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2"/>
          <a:stretch/>
        </p:blipFill>
        <p:spPr>
          <a:xfrm>
            <a:off x="759670" y="1027421"/>
            <a:ext cx="7307370" cy="5209558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8B1C1D-4E9D-4487-8094-105C10E145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364480" y="1093791"/>
            <a:ext cx="406400" cy="406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0061EAB-E1B2-43AA-BFA5-17F87E2095F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567680" y="2443480"/>
            <a:ext cx="406400" cy="4064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52385C-0DB0-4A9B-9C83-F7711E8365C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394960" y="3688080"/>
            <a:ext cx="406400" cy="4064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4D20C76-FBA8-4963-8977-B67A5FA88AA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567680" y="4729480"/>
            <a:ext cx="406400" cy="4064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35F406-C56F-4F0A-B526-67FC6B24330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026400" y="574542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2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7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2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8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49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C3E545-2B1E-7941-8868-DB387B22B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864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875F14-6F4E-BB49-A0E3-D265591E2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3" name="Picture 2" descr="Screen Shot 2019-04-10 at 1.13.40 P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32"/>
          <a:stretch/>
        </p:blipFill>
        <p:spPr>
          <a:xfrm>
            <a:off x="328655" y="1075779"/>
            <a:ext cx="8229600" cy="37439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8A075B-D6BB-DF46-A812-B4BFFBBBE3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137" y="5766319"/>
            <a:ext cx="2304288" cy="420624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A97FCFF-EB2B-4D93-897A-49652E8172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41520" y="177292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2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487D4-7571-CE47-B9B4-A25BB3AE6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8642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2F3712-8401-7A4F-9F27-DA1250FC6E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2" name="Picture 1" descr="Screen Shot 2019-04-10 at 1.13.59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7" y="1092198"/>
            <a:ext cx="3465576" cy="29718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2546A28-5452-4C18-A96D-B9F0EBE4C8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65600" y="109219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6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5A0F0A-0F27-3449-AD1A-4B9D75EA5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855"/>
            <a:ext cx="9144000" cy="871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777B9C-85B8-5D40-B1AE-0599A3A30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2" name="Picture 1" descr="Screen Shot 2019-04-10 at 1.14.1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53" y="1038730"/>
            <a:ext cx="7196328" cy="213969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B38AE9-D82A-42AC-8309-FD92FA5647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43520" y="1346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6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3F154AEA0104AA2EB065A07215C18" ma:contentTypeVersion="12" ma:contentTypeDescription="Create a new document." ma:contentTypeScope="" ma:versionID="2a481e6c2c9307924900f1397d106a0d">
  <xsd:schema xmlns:xsd="http://www.w3.org/2001/XMLSchema" xmlns:xs="http://www.w3.org/2001/XMLSchema" xmlns:p="http://schemas.microsoft.com/office/2006/metadata/properties" xmlns:ns3="60272fec-1637-4830-808c-752e503a8a7b" xmlns:ns4="dc54a41b-58fa-4cad-b9e7-2787768a6386" targetNamespace="http://schemas.microsoft.com/office/2006/metadata/properties" ma:root="true" ma:fieldsID="7453b4bbad1a172db7c3ef6a520fdefe" ns3:_="" ns4:_="">
    <xsd:import namespace="60272fec-1637-4830-808c-752e503a8a7b"/>
    <xsd:import namespace="dc54a41b-58fa-4cad-b9e7-2787768a63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272fec-1637-4830-808c-752e503a8a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54a41b-58fa-4cad-b9e7-2787768a638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02D15B-7D92-44A9-885D-EEBC954E616C}">
  <ds:schemaRefs>
    <ds:schemaRef ds:uri="http://schemas.microsoft.com/office/infopath/2007/PartnerControls"/>
    <ds:schemaRef ds:uri="http://schemas.microsoft.com/office/2006/metadata/properties"/>
    <ds:schemaRef ds:uri="60272fec-1637-4830-808c-752e503a8a7b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dc54a41b-58fa-4cad-b9e7-2787768a638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387AA81-A97B-46B4-96E3-3FECD203EF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272fec-1637-4830-808c-752e503a8a7b"/>
    <ds:schemaRef ds:uri="dc54a41b-58fa-4cad-b9e7-2787768a63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BB9679-EA3E-4E3C-88FD-3DC1DE0266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5207</TotalTime>
  <Words>0</Words>
  <Application>Microsoft Office PowerPoint</Application>
  <PresentationFormat>On-screen Show (4:3)</PresentationFormat>
  <Paragraphs>0</Paragraphs>
  <Slides>9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Jillian McCarthy</dc:creator>
  <cp:lastModifiedBy>Embury, Nancy</cp:lastModifiedBy>
  <cp:revision>64</cp:revision>
  <dcterms:created xsi:type="dcterms:W3CDTF">2018-03-02T15:53:27Z</dcterms:created>
  <dcterms:modified xsi:type="dcterms:W3CDTF">2020-04-29T14:09:13Z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0x0101009E03F154AEA0104AA2EB065A07215C18</vt:lpwstr>
  </property>
</Properties>
</file>